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97" r:id="rId8"/>
    <p:sldId id="263" r:id="rId9"/>
    <p:sldId id="265" r:id="rId10"/>
    <p:sldId id="267" r:id="rId11"/>
    <p:sldId id="264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0F64-784E-4276-A963-5B50AE7A2E56}" type="datetimeFigureOut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46725-D95E-453A-B126-41C09DDFBC0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AD3A-CA6D-4987-928A-E7A1EA23B856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FD73-FD3A-4D0C-8A4B-EC33A6DEF300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B441B-0018-4E4B-AE3D-9ADB1F2BC5A4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0804-387C-4AAA-B9C6-E58E8754B9AC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CAC22-39F0-4833-BF5D-50A48937F3F8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1BD43-7E69-4801-B39F-FFACBDA120FC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3518-7FA3-4F41-81BC-2A558C821511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C9ED-9AB7-4CC4-8C32-893B47296FD0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9B20-9908-4016-8643-A4ADB6541518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3318-36F9-46CC-AEDD-EA812AE76806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A2F2F-7EE5-4BB4-9216-E0F679FF80AB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D2070-0481-462D-82DD-2841EFD5278F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A93EC-303A-4CC2-A23B-F2739EACAE33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00100" y="0"/>
            <a:ext cx="7458100" cy="1428736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Zichy Tehetségműhely 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/>
            </a:r>
            <a:b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</a:b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záró rendezvénye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1</a:t>
            </a:fld>
            <a:endParaRPr lang="hu-HU"/>
          </a:p>
        </p:txBody>
      </p:sp>
      <p:pic>
        <p:nvPicPr>
          <p:cNvPr id="11" name="Tartalom helye 4" descr="Zichy Tehetségműhely plaká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1357298"/>
            <a:ext cx="3692355" cy="5221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846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85728"/>
            <a:ext cx="8001056" cy="6000792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84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57166"/>
            <a:ext cx="7715304" cy="5786478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844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357166"/>
            <a:ext cx="7715304" cy="5786478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904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7715303" cy="5786478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904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7524802" cy="5643602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14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90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57166"/>
            <a:ext cx="7429552" cy="5572164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847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7334301" cy="5500726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90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179123" cy="5572164"/>
          </a:xfrm>
        </p:spPr>
      </p:pic>
      <p:pic>
        <p:nvPicPr>
          <p:cNvPr id="5" name="Kép 4" descr="20180525_090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290"/>
            <a:ext cx="4179123" cy="5572164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 descr="20180525_090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4071966" cy="5429288"/>
          </a:xfrm>
        </p:spPr>
      </p:pic>
      <p:pic>
        <p:nvPicPr>
          <p:cNvPr id="9" name="Kép 8" descr="20180525_090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500042"/>
            <a:ext cx="4071948" cy="5429264"/>
          </a:xfrm>
          <a:prstGeom prst="rect">
            <a:avLst/>
          </a:prstGeom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90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571480"/>
            <a:ext cx="7524802" cy="5643602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19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Projektbemutató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Tartalom helye 3" descr="33192600_249044299005459_839271922859507712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428736"/>
            <a:ext cx="7454400" cy="4643470"/>
          </a:xfr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90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57166"/>
            <a:ext cx="7715304" cy="5786478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20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90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357166"/>
            <a:ext cx="7620053" cy="5715040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90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4179123" cy="5572164"/>
          </a:xfrm>
        </p:spPr>
      </p:pic>
      <p:pic>
        <p:nvPicPr>
          <p:cNvPr id="5" name="Kép 4" descr="20180525_0849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1280" y="428604"/>
            <a:ext cx="4179124" cy="5572164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849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4179123" cy="5572164"/>
          </a:xfrm>
        </p:spPr>
      </p:pic>
      <p:pic>
        <p:nvPicPr>
          <p:cNvPr id="5" name="Kép 4" descr="20180525_0849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7" y="500042"/>
            <a:ext cx="4179123" cy="5572164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849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571480"/>
            <a:ext cx="7715304" cy="5786478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85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428604"/>
            <a:ext cx="7715304" cy="5786478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25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854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357166"/>
            <a:ext cx="7715304" cy="5786478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33488077_249044192338803_431222707305054208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428604"/>
            <a:ext cx="8036776" cy="535785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27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49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00042"/>
            <a:ext cx="7239050" cy="542928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28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49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7715304" cy="578647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29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33386593_249044205672135_158476001358538342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571480"/>
            <a:ext cx="8036776" cy="5357850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49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7239050" cy="542928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30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5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7524802" cy="5643602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31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5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00042"/>
            <a:ext cx="7715304" cy="578647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32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5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357166"/>
            <a:ext cx="7620053" cy="571504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33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54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85728"/>
            <a:ext cx="7643866" cy="573290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34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55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500042"/>
            <a:ext cx="7334301" cy="5500726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35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5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357166"/>
            <a:ext cx="7620053" cy="571504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36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9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500042"/>
            <a:ext cx="7429552" cy="557216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37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5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7429552" cy="557216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38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5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57166"/>
            <a:ext cx="7715303" cy="578647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39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33501319_249044282338794_782658127986373427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428604"/>
            <a:ext cx="8251090" cy="5500726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5_0854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7620053" cy="571504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40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1011222"/>
          </a:xfrm>
        </p:spPr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Kiállítás megnyitó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Tartalom helye 3" descr="33566037_249044535672102_711194256054052454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214422"/>
            <a:ext cx="7786742" cy="5191161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33396209_249044545672101_302144069594985267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571480"/>
            <a:ext cx="8036776" cy="5357850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844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500042"/>
            <a:ext cx="7429552" cy="5572164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25_0844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7620053" cy="5715040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33488322_249044439005445_71774287687162265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571480"/>
            <a:ext cx="8036776" cy="5357850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93EC-303A-4CC2-A23B-F2739EACAE33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45</Words>
  <Application>Microsoft Office PowerPoint</Application>
  <PresentationFormat>Diavetítés a képernyőre (4:3 oldalarány)</PresentationFormat>
  <Paragraphs>43</Paragraphs>
  <Slides>40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1" baseType="lpstr">
      <vt:lpstr>Office-téma</vt:lpstr>
      <vt:lpstr>Zichy Tehetségműhely  záró rendezvénye</vt:lpstr>
      <vt:lpstr>Projektbemutató</vt:lpstr>
      <vt:lpstr>3. dia</vt:lpstr>
      <vt:lpstr>4. dia</vt:lpstr>
      <vt:lpstr>Kiállítás megnyitó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</vt:vector>
  </TitlesOfParts>
  <Company>WXPEE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Zichy Tehetségműhely záró rendezvénye</dc:title>
  <dc:creator>Felhasználó</dc:creator>
  <cp:lastModifiedBy>Felhasználó</cp:lastModifiedBy>
  <cp:revision>7</cp:revision>
  <dcterms:created xsi:type="dcterms:W3CDTF">2018-06-13T16:35:28Z</dcterms:created>
  <dcterms:modified xsi:type="dcterms:W3CDTF">2018-06-16T14:21:36Z</dcterms:modified>
</cp:coreProperties>
</file>