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9" r:id="rId4"/>
    <p:sldId id="293" r:id="rId5"/>
    <p:sldId id="258" r:id="rId6"/>
    <p:sldId id="260" r:id="rId7"/>
    <p:sldId id="261" r:id="rId8"/>
    <p:sldId id="262" r:id="rId9"/>
    <p:sldId id="263" r:id="rId10"/>
    <p:sldId id="264" r:id="rId11"/>
    <p:sldId id="290" r:id="rId12"/>
    <p:sldId id="265" r:id="rId13"/>
    <p:sldId id="266" r:id="rId14"/>
    <p:sldId id="268" r:id="rId15"/>
    <p:sldId id="269" r:id="rId16"/>
    <p:sldId id="270" r:id="rId17"/>
    <p:sldId id="271" r:id="rId18"/>
    <p:sldId id="267" r:id="rId19"/>
    <p:sldId id="272" r:id="rId20"/>
    <p:sldId id="291" r:id="rId21"/>
    <p:sldId id="292" r:id="rId22"/>
    <p:sldId id="273" r:id="rId23"/>
    <p:sldId id="274" r:id="rId24"/>
    <p:sldId id="276" r:id="rId25"/>
    <p:sldId id="275" r:id="rId26"/>
    <p:sldId id="277" r:id="rId27"/>
    <p:sldId id="278" r:id="rId28"/>
    <p:sldId id="281" r:id="rId29"/>
    <p:sldId id="279" r:id="rId30"/>
    <p:sldId id="280" r:id="rId31"/>
    <p:sldId id="282" r:id="rId32"/>
    <p:sldId id="283" r:id="rId33"/>
    <p:sldId id="285" r:id="rId34"/>
    <p:sldId id="284" r:id="rId35"/>
    <p:sldId id="286" r:id="rId36"/>
    <p:sldId id="288" r:id="rId3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1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8491-775D-4EB5-BD60-2E547F79E8D0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AAC4-D167-4463-9204-FF8291D8295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8491-775D-4EB5-BD60-2E547F79E8D0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AAC4-D167-4463-9204-FF8291D8295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8491-775D-4EB5-BD60-2E547F79E8D0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AAC4-D167-4463-9204-FF8291D8295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8491-775D-4EB5-BD60-2E547F79E8D0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AAC4-D167-4463-9204-FF8291D8295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8491-775D-4EB5-BD60-2E547F79E8D0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AAC4-D167-4463-9204-FF8291D8295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8491-775D-4EB5-BD60-2E547F79E8D0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AAC4-D167-4463-9204-FF8291D8295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8491-775D-4EB5-BD60-2E547F79E8D0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AAC4-D167-4463-9204-FF8291D8295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8491-775D-4EB5-BD60-2E547F79E8D0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AAC4-D167-4463-9204-FF8291D8295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8491-775D-4EB5-BD60-2E547F79E8D0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AAC4-D167-4463-9204-FF8291D8295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8491-775D-4EB5-BD60-2E547F79E8D0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AAC4-D167-4463-9204-FF8291D8295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8491-775D-4EB5-BD60-2E547F79E8D0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AAC4-D167-4463-9204-FF8291D8295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C8491-775D-4EB5-BD60-2E547F79E8D0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CAAC4-D167-4463-9204-FF8291D8295E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57224" y="500043"/>
            <a:ext cx="7572428" cy="1214445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Tanulmányi kirándulás Kecskemétre (2018. 06 01-02.)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4" name="Kép 3" descr="DSC_0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928802"/>
            <a:ext cx="6322263" cy="421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DSC_0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428604"/>
            <a:ext cx="7179520" cy="4786346"/>
          </a:xfrm>
        </p:spPr>
      </p:pic>
      <p:sp>
        <p:nvSpPr>
          <p:cNvPr id="3" name="Szövegdoboz 2"/>
          <p:cNvSpPr txBox="1"/>
          <p:nvPr/>
        </p:nvSpPr>
        <p:spPr>
          <a:xfrm>
            <a:off x="500034" y="5286388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Láthattuk a már ismert rajzfilmek story </a:t>
            </a:r>
            <a:r>
              <a:rPr lang="hu-HU" sz="3200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boardjait</a:t>
            </a:r>
            <a:r>
              <a:rPr lang="hu-HU" sz="32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is.</a:t>
            </a:r>
            <a:endParaRPr lang="hu-H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1472" y="642918"/>
            <a:ext cx="8115328" cy="5483245"/>
          </a:xfrm>
        </p:spPr>
        <p:txBody>
          <a:bodyPr/>
          <a:lstStyle/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Végül betekinthettünk a munkafolyamatba is. Bemutatták a korszerű 3D modellezést, az így készített karaktert, amely virtuális csontvázat kapott, aminek segítségével válik animálhatóvá a test. Aztán bemutatták a kézzel festett felületeket, amiket </a:t>
            </a:r>
            <a:r>
              <a:rPr lang="hu-HU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szkennelve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a 3D karakterekre húztak rá, ezzel is egyedivé téve produkciójukat. Nagyon érdekes és tanulságos volt az animációs diákok számára.</a:t>
            </a:r>
            <a:endParaRPr lang="hu-HU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DSC_0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571480"/>
            <a:ext cx="7923628" cy="5286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601_1356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500042"/>
            <a:ext cx="7334301" cy="5500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601_1357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500042"/>
            <a:ext cx="7524802" cy="56436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DSC_0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357166"/>
            <a:ext cx="7500990" cy="59864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DSC_0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785794"/>
            <a:ext cx="8036776" cy="535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A szállásunk: Mediterrán </a:t>
            </a:r>
            <a:r>
              <a:rPr lang="hu-HU" b="1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Apartmanház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4" name="Tartalom helye 3" descr="20180602_1404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500174"/>
            <a:ext cx="3750495" cy="5000660"/>
          </a:xfrm>
        </p:spPr>
      </p:pic>
      <p:pic>
        <p:nvPicPr>
          <p:cNvPr id="5" name="Kép 4" descr="20180602_1404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500174"/>
            <a:ext cx="3750477" cy="5000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Ebéd és vacsora a </a:t>
            </a:r>
            <a:r>
              <a:rPr lang="hu-HU" b="1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Kisbugaci</a:t>
            </a: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étteremben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4" name="Tartalom helye 3" descr="20180602_1215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20180601_1746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357166"/>
            <a:ext cx="6810422" cy="5107817"/>
          </a:xfrm>
        </p:spPr>
      </p:pic>
      <p:sp>
        <p:nvSpPr>
          <p:cNvPr id="3" name="Szövegdoboz 2"/>
          <p:cNvSpPr txBox="1"/>
          <p:nvPr/>
        </p:nvSpPr>
        <p:spPr>
          <a:xfrm>
            <a:off x="1071538" y="5786454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Városnézés</a:t>
            </a:r>
            <a:endParaRPr lang="hu-HU" sz="3200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72560" cy="1071570"/>
          </a:xfrm>
        </p:spPr>
        <p:txBody>
          <a:bodyPr>
            <a:normAutofit fontScale="90000"/>
          </a:bodyPr>
          <a:lstStyle/>
          <a:p>
            <a:r>
              <a:rPr lang="hu-HU" b="1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Kecskemétfilm</a:t>
            </a: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Kft.</a:t>
            </a:r>
            <a:b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</a:b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( Animációs Filmstúdió)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4" name="Tartalom helye 3" descr="DSC_0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500174"/>
            <a:ext cx="7177998" cy="47923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DSC_0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642918"/>
            <a:ext cx="8036776" cy="535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DSC_00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571480"/>
            <a:ext cx="8036776" cy="535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868346"/>
          </a:xfrm>
        </p:spPr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Esti közös játék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5" name="Kép 4" descr="20180601_214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285860"/>
            <a:ext cx="6572264" cy="4929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601_2146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428604"/>
            <a:ext cx="7715304" cy="57864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601_2149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500042"/>
            <a:ext cx="7524802" cy="56436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601_215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428604"/>
            <a:ext cx="7524802" cy="56436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 descr="20180601_2201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500042"/>
            <a:ext cx="7524802" cy="56436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Nemzetközi Kerámia Stúdió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4" name="Tartalom helye 13" descr="DSC_00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214422"/>
            <a:ext cx="7500991" cy="50006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DSC_0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71480"/>
            <a:ext cx="8143933" cy="5429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601_1507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428604"/>
            <a:ext cx="5834103" cy="4375577"/>
          </a:xfrm>
        </p:spPr>
      </p:pic>
      <p:sp>
        <p:nvSpPr>
          <p:cNvPr id="3" name="Szövegdoboz 2"/>
          <p:cNvSpPr txBox="1"/>
          <p:nvPr/>
        </p:nvSpPr>
        <p:spPr>
          <a:xfrm>
            <a:off x="571472" y="4857760"/>
            <a:ext cx="8001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Előadást hallhattunk a stúdió történetéről, működéséről. Körbevezettek bennünket az udvaron, a kemencetérben.</a:t>
            </a:r>
            <a:endParaRPr lang="hu-HU" sz="2800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5720" y="3929066"/>
            <a:ext cx="8401080" cy="2643206"/>
          </a:xfrm>
        </p:spPr>
        <p:txBody>
          <a:bodyPr/>
          <a:lstStyle/>
          <a:p>
            <a:pPr indent="17463" algn="ctr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A Stúdió vetítő termében előadást hallgattunk a Stúdió történetéről, a gyártási folyamatról, majd megnéztünk néhányat az itt készített rajzfilmekből, pl. a Magyar népmesék és a Cigánymesék sorozatból. </a:t>
            </a:r>
          </a:p>
          <a:p>
            <a:endParaRPr lang="hu-HU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5" name="Kép 4" descr="20180601_1339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214290"/>
            <a:ext cx="4786346" cy="3589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601_1524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428604"/>
            <a:ext cx="6477046" cy="4857784"/>
          </a:xfrm>
        </p:spPr>
      </p:pic>
      <p:sp>
        <p:nvSpPr>
          <p:cNvPr id="5" name="Szövegdoboz 4"/>
          <p:cNvSpPr txBox="1"/>
          <p:nvPr/>
        </p:nvSpPr>
        <p:spPr>
          <a:xfrm>
            <a:off x="857224" y="5572140"/>
            <a:ext cx="7572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Megnéztük az állandó kerámiagyűjtemény válogatott anyagából rendezett kiállítást.</a:t>
            </a:r>
            <a:endParaRPr lang="hu-HU" sz="2800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601_1526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357166"/>
            <a:ext cx="7524802" cy="56436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601_152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428604"/>
            <a:ext cx="7429552" cy="55721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34725138_1749297845152915_1588915918430273536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500042"/>
            <a:ext cx="3714776" cy="4953035"/>
          </a:xfrm>
        </p:spPr>
      </p:pic>
      <p:pic>
        <p:nvPicPr>
          <p:cNvPr id="5" name="Kép 4" descr="34810747_1749297971819569_362808044398051328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500042"/>
            <a:ext cx="3714758" cy="495301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14348" y="5500702"/>
            <a:ext cx="7715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A diákoknak nagyon tetszett ez kerámiákból összeépített különleges kapu.</a:t>
            </a:r>
            <a:endParaRPr lang="hu-HU" sz="2800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20180601_153136(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428604"/>
            <a:ext cx="7715304" cy="5786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601_1536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214422"/>
            <a:ext cx="5048286" cy="3786214"/>
          </a:xfrm>
        </p:spPr>
      </p:pic>
      <p:sp>
        <p:nvSpPr>
          <p:cNvPr id="3" name="Szövegdoboz 2"/>
          <p:cNvSpPr txBox="1"/>
          <p:nvPr/>
        </p:nvSpPr>
        <p:spPr>
          <a:xfrm>
            <a:off x="857224" y="5214950"/>
            <a:ext cx="750099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Megtekintettük </a:t>
            </a:r>
            <a:r>
              <a:rPr lang="hu-HU" sz="2800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Benes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József Munkácsy-díjas képzőművész emlékkiállítását 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.</a:t>
            </a:r>
            <a:endParaRPr lang="hu-HU" sz="2800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endParaRPr lang="hu-H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Tartalom helye 4" descr="20180601_1536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500042"/>
            <a:ext cx="3429024" cy="457203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71472" y="428604"/>
            <a:ext cx="4572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Kápolna Galéria</a:t>
            </a:r>
            <a:endParaRPr lang="hu-HU" sz="3200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602_1406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4232701" cy="5643602"/>
          </a:xfrm>
        </p:spPr>
      </p:pic>
      <p:pic>
        <p:nvPicPr>
          <p:cNvPr id="5" name="Kép 4" descr="20180602_1406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28604"/>
            <a:ext cx="4179124" cy="557216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142976" y="6072206"/>
            <a:ext cx="7000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Buszra várva, hazautazásra készen </a:t>
            </a:r>
            <a:endParaRPr lang="hu-HU" sz="3200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DSC_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42" y="428604"/>
            <a:ext cx="8572558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20180601_124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428604"/>
            <a:ext cx="7572428" cy="5679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DSC_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428604"/>
            <a:ext cx="8130053" cy="55721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DSC_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714356"/>
            <a:ext cx="7715305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DSC_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642918"/>
            <a:ext cx="8036776" cy="535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DSC_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357166"/>
            <a:ext cx="6286544" cy="59515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177</Words>
  <Application>Microsoft Office PowerPoint</Application>
  <PresentationFormat>Diavetítés a képernyőre (4:3 oldalarány)</PresentationFormat>
  <Paragraphs>16</Paragraphs>
  <Slides>36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37" baseType="lpstr">
      <vt:lpstr>Office-téma</vt:lpstr>
      <vt:lpstr>Tanulmányi kirándulás Kecskemétre (2018. 06 01-02.)</vt:lpstr>
      <vt:lpstr>Kecskemétfilm Kft. ( Animációs Filmstúdió)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A szállásunk: Mediterrán Apartmanház</vt:lpstr>
      <vt:lpstr>Ebéd és vacsora a Kisbugaci étteremben</vt:lpstr>
      <vt:lpstr>19. dia</vt:lpstr>
      <vt:lpstr>20. dia</vt:lpstr>
      <vt:lpstr>21. dia</vt:lpstr>
      <vt:lpstr>Esti közös játék</vt:lpstr>
      <vt:lpstr>23. dia</vt:lpstr>
      <vt:lpstr>24. dia</vt:lpstr>
      <vt:lpstr>25. dia</vt:lpstr>
      <vt:lpstr>26. dia</vt:lpstr>
      <vt:lpstr>Nemzetközi Kerámia Stúdió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</vt:vector>
  </TitlesOfParts>
  <Company>WXPEE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Tanulmányi kirándulás Kecskemétre</dc:title>
  <dc:creator>Felhasználó</dc:creator>
  <cp:lastModifiedBy>Felhasználó</cp:lastModifiedBy>
  <cp:revision>14</cp:revision>
  <dcterms:created xsi:type="dcterms:W3CDTF">2018-06-13T18:04:08Z</dcterms:created>
  <dcterms:modified xsi:type="dcterms:W3CDTF">2018-06-17T16:35:44Z</dcterms:modified>
</cp:coreProperties>
</file>